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3457" y="2234559"/>
            <a:ext cx="4038123" cy="2537857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Shoumen </a:t>
            </a:r>
            <a:r>
              <a:rPr lang="en-US" dirty="0" err="1" smtClean="0">
                <a:solidFill>
                  <a:schemeClr val="tx1"/>
                </a:solidFill>
              </a:rPr>
              <a:t>Mondal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ID: 151-35-853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Sec:B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Department of software engineering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956" y="5915123"/>
            <a:ext cx="7019317" cy="93035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9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026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129" y="1269419"/>
            <a:ext cx="3275789" cy="8099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600" b="1" u="sng" dirty="0" smtClean="0">
                <a:solidFill>
                  <a:schemeClr val="tx1"/>
                </a:solidFill>
              </a:rPr>
              <a:t>Introduction:</a:t>
            </a:r>
            <a:r>
              <a:rPr lang="en-US" sz="3600" b="1" u="sng" dirty="0" smtClean="0">
                <a:solidFill>
                  <a:schemeClr val="tx1"/>
                </a:solidFill>
              </a:rPr>
              <a:t> </a:t>
            </a:r>
            <a:endParaRPr lang="en-US" sz="3600" b="1" u="sng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30195" y="2079321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A system for managing shared office, meeting, laboratory, and teaching space is to be developed. A networked display appliance is situated outside each room. The appliance indicates who has reserved the space and for what period. The appliance allows users to reserve a room and check the availability of other rooms.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0628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475" y="1279089"/>
            <a:ext cx="5353050" cy="53847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3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674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245" y="1379244"/>
            <a:ext cx="5116174" cy="5403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4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55752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648" y="2386730"/>
            <a:ext cx="4213275" cy="262763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5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73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60" y="1215808"/>
            <a:ext cx="6686550" cy="54730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6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8433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659467" y="314776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Room Management Appliance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4129" y="1169211"/>
            <a:ext cx="6107469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b="1" u="sng" dirty="0" smtClean="0">
                <a:solidFill>
                  <a:schemeClr val="tx1"/>
                </a:solidFill>
              </a:rPr>
              <a:t>Project Review By Video </a:t>
            </a:r>
            <a:endParaRPr lang="en-US" sz="4000" b="1" u="sng" dirty="0">
              <a:solidFill>
                <a:schemeClr val="tx1"/>
              </a:solidFill>
            </a:endParaRPr>
          </a:p>
        </p:txBody>
      </p:sp>
      <p:pic>
        <p:nvPicPr>
          <p:cNvPr id="6" name="Untitled Proj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5025" y="2224063"/>
            <a:ext cx="8091814" cy="422186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7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5693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 rot="19602201">
            <a:off x="1246108" y="2832507"/>
            <a:ext cx="7766936" cy="777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600" b="1" dirty="0" smtClean="0">
                <a:solidFill>
                  <a:srgbClr val="7030A0"/>
                </a:solidFill>
              </a:rPr>
              <a:t>Thank you all</a:t>
            </a:r>
            <a:endParaRPr lang="en-US" sz="6600" b="1" dirty="0">
              <a:solidFill>
                <a:srgbClr val="7030A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24" y="6325644"/>
            <a:ext cx="1438870" cy="45698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TW" b="1" dirty="0" smtClean="0">
                <a:solidFill>
                  <a:schemeClr val="accent2">
                    <a:lumMod val="75000"/>
                  </a:schemeClr>
                </a:solidFill>
                <a:sym typeface="Symbol" pitchFamily="18" charset="2"/>
              </a:rPr>
              <a:t>12/12/2017</a:t>
            </a:r>
            <a:endParaRPr lang="en-US" altLang="zh-TW" b="1" dirty="0">
              <a:solidFill>
                <a:schemeClr val="accent2">
                  <a:lumMod val="75000"/>
                </a:schemeClr>
              </a:solidFill>
              <a:sym typeface="Symbol" pitchFamily="18" charset="2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11874880" y="6481868"/>
            <a:ext cx="2920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dirty="0">
                <a:ea typeface="新細明體" pitchFamily="18" charset="-120"/>
              </a:rPr>
              <a:t>7</a:t>
            </a:r>
            <a:endParaRPr lang="en-US" altLang="zh-TW" sz="1600" dirty="0"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5057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</TotalTime>
  <Words>115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微軟正黑體</vt:lpstr>
      <vt:lpstr>新細明體</vt:lpstr>
      <vt:lpstr>Arial</vt:lpstr>
      <vt:lpstr>Symbol</vt:lpstr>
      <vt:lpstr>Times New Roman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Shoumen</dc:creator>
  <cp:lastModifiedBy>Shoumen</cp:lastModifiedBy>
  <cp:revision>7</cp:revision>
  <dcterms:created xsi:type="dcterms:W3CDTF">2017-12-11T18:50:36Z</dcterms:created>
  <dcterms:modified xsi:type="dcterms:W3CDTF">2017-12-12T03:00:36Z</dcterms:modified>
</cp:coreProperties>
</file>

<file path=docProps/thumbnail.jpeg>
</file>